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hyperlink" Target="https://edu.tatar.ru/nurlat/burmetjevo/main-news?page=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4651" y="533400"/>
            <a:ext cx="8534400" cy="114300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Бурметьевская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Нурлатского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Татарстан" /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бюджет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учреждениесе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“Татарстан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Нурлат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районы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Киекле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урта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мәктәбе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”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Конкурс «А ну-ка ,девушки!»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Ягез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эле,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кызлар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!» конкурсы</a:t>
            </a:r>
          </a:p>
          <a:p>
            <a:pPr marL="0" inden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Школа / м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әктәп күләмендә</a:t>
            </a:r>
          </a:p>
          <a:p>
            <a:pPr marL="0" indent="0">
              <a:buNone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3. 6.03.2021</a:t>
            </a:r>
          </a:p>
          <a:p>
            <a:pPr marL="0" indent="0">
              <a:buNone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4. 45.</a:t>
            </a:r>
          </a:p>
          <a:p>
            <a:pPr marL="0" indent="0">
              <a:buNone/>
            </a:pPr>
            <a:r>
              <a:rPr lang="tt-RU" sz="12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телләр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халыклар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бердәмлеге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елы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кысаларында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мәктәбебездә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Ягез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әле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кызлар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!”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дип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исемләнгән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чара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үтте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Әлеге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чара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халкыбызның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халык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авыз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иҗаты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гореф-гадәтләре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йолалары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үрелеп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барды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рамках Года родного языка и народного  единства  в нашей школе прошел конкурс “А ну-ка, девочки! " Мероприятие сопровождалось устным народным творчеством , традициями и обычаями нашего народа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tt-RU" sz="12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edu.tatar.ru/nurlat/burmetjevo/main-news?page=2</a:t>
            </a: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Comp\AppData\Local\Temp\Rar$DIa0.187\IMG_20210305_1406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980340"/>
            <a:ext cx="2438400" cy="18288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889614"/>
            <a:ext cx="1938337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673252"/>
            <a:ext cx="241458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502" y="3581399"/>
            <a:ext cx="2682596" cy="1508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5313"/>
            <a:ext cx="1826418" cy="796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054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136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Муниципальное бюджетное общеобразовательное учреждение «Бурметьевская средняя общеобразовательная школа Нурлатского муниципального района Республики Татарстан" / Муниципаль бюджет гомуми белем учреждениесе “Татарстан Республикасы Нурлат муниципаль районы Киекле урта гомуми белем мәктәбе 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«ЯГЕЗ ӘЛЕ, КЫЗЛАР!»</dc:title>
  <dc:creator>Comp</dc:creator>
  <cp:lastModifiedBy>Лилия</cp:lastModifiedBy>
  <cp:revision>6</cp:revision>
  <dcterms:created xsi:type="dcterms:W3CDTF">2021-03-06T05:30:46Z</dcterms:created>
  <dcterms:modified xsi:type="dcterms:W3CDTF">2021-03-24T20:12:37Z</dcterms:modified>
</cp:coreProperties>
</file>